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6" r:id="rId7"/>
    <p:sldId id="263" r:id="rId8"/>
    <p:sldId id="264" r:id="rId9"/>
    <p:sldId id="257" r:id="rId10"/>
    <p:sldId id="275" r:id="rId11"/>
    <p:sldId id="276" r:id="rId12"/>
    <p:sldId id="277" r:id="rId13"/>
    <p:sldId id="267" r:id="rId14"/>
    <p:sldId id="269" r:id="rId15"/>
    <p:sldId id="270" r:id="rId16"/>
    <p:sldId id="271" r:id="rId17"/>
    <p:sldId id="272" r:id="rId18"/>
    <p:sldId id="278" r:id="rId19"/>
    <p:sldId id="280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6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645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99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06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565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60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14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64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9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7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548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contourW="12700" prstMaterial="powder">
              <a:bevelB w="69850" h="69850" prst="divot"/>
              <a:extrusionClr>
                <a:schemeClr val="tx2">
                  <a:lumMod val="50000"/>
                </a:schemeClr>
              </a:extrusionClr>
              <a:contourClr>
                <a:schemeClr val="bg2">
                  <a:lumMod val="10000"/>
                </a:schemeClr>
              </a:contourClr>
            </a:sp3d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contourW="12700">
              <a:contourClr>
                <a:schemeClr val="accent6"/>
              </a:contourClr>
            </a:sp3d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D5D7B-45B7-4C92-9A31-54F58D02BDFF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D43E2-37F7-449B-A315-01CCD46C88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651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cap="none" spc="0">
          <a:ln w="9525">
            <a:solidFill>
              <a:schemeClr val="bg1"/>
            </a:solidFill>
            <a:prstDash val="solid"/>
          </a:ln>
          <a:solidFill>
            <a:schemeClr val="bg1"/>
          </a:solidFill>
          <a:effectLst>
            <a:outerShdw blurRad="88900" dist="38100" dir="2700000" algn="tl" rotWithShape="0">
              <a:schemeClr val="tx1">
                <a:alpha val="63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5.wdp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27.jpeg"/><Relationship Id="rId18" Type="http://schemas.openxmlformats.org/officeDocument/2006/relationships/image" Target="../media/image31.jpeg"/><Relationship Id="rId3" Type="http://schemas.openxmlformats.org/officeDocument/2006/relationships/audio" Target="../media/media2.wav"/><Relationship Id="rId7" Type="http://schemas.openxmlformats.org/officeDocument/2006/relationships/image" Target="../media/image11.jpeg"/><Relationship Id="rId12" Type="http://schemas.openxmlformats.org/officeDocument/2006/relationships/image" Target="../media/image26.jpeg"/><Relationship Id="rId17" Type="http://schemas.openxmlformats.org/officeDocument/2006/relationships/image" Target="../media/image30.png"/><Relationship Id="rId2" Type="http://schemas.microsoft.com/office/2007/relationships/media" Target="../media/media2.wav"/><Relationship Id="rId16" Type="http://schemas.microsoft.com/office/2007/relationships/hdphoto" Target="../media/hdphoto6.wdp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11" Type="http://schemas.openxmlformats.org/officeDocument/2006/relationships/image" Target="../media/image25.jpeg"/><Relationship Id="rId5" Type="http://schemas.openxmlformats.org/officeDocument/2006/relationships/image" Target="../media/image13.jpeg"/><Relationship Id="rId15" Type="http://schemas.openxmlformats.org/officeDocument/2006/relationships/image" Target="../media/image29.jpeg"/><Relationship Id="rId10" Type="http://schemas.openxmlformats.org/officeDocument/2006/relationships/image" Target="../media/image24.jpeg"/><Relationship Id="rId19" Type="http://schemas.openxmlformats.org/officeDocument/2006/relationships/image" Target="http://www.mega-art08.com/Masina_5.jpg" TargetMode="External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8.jpeg"/><Relationship Id="rId1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microsoft.com/office/2007/relationships/hdphoto" Target="../media/hdphoto8.wdp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mega-art08.com/Masina_5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images.yandex.ru/#!/yandsearch?source=wiz&amp;uinfo=sw-1263-sh-580-fw-1038-fh-448-pd-1&amp;p=19&amp;text=&#1072;&#1085;&#1080;&#1084;&#1072;&#1094;&#1080;&#1080; &#1089;&#1087;&#1072;&#1089;&#1080;&#1073;&#1086; &#1079;&#1072; &#1074;&#1085;&#1080;&#1084;&#1072;&#1085;&#1080;&#1077; &#1076;&#1083;&#1103; &#1087;&#1088;&#1077;&#1079;&#1077;&#1085;&#1090;&#1072;&#1094;&#1080;&#1080;&amp;noreask=1&amp;pos=593&amp;rpt=simage&amp;lr=11333&amp;img_url=http%3A%2F%2Ff4.foto.rambler.ru%2Fcover%2Fh%2F4be5d8ba-8463-f247-618d-6ecafbcc83c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962" name="Рисунок 4" descr="kniga-pamy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" y="137160"/>
            <a:ext cx="8827008" cy="655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1891" name="Picture 5" descr="C:\Users\Администратор\Pictures\book_pamjati\Levi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3524250" cy="255349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4964" name="Text Box 6"/>
          <p:cNvSpPr txBox="1">
            <a:spLocks noChangeArrowheads="1"/>
          </p:cNvSpPr>
          <p:nvPr/>
        </p:nvSpPr>
        <p:spPr bwMode="auto">
          <a:xfrm>
            <a:off x="3890963" y="2009775"/>
            <a:ext cx="5256212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7200" b="1" i="1">
                <a:solidFill>
                  <a:srgbClr val="000000"/>
                </a:solidFill>
                <a:cs typeface="Arial" charset="0"/>
              </a:rPr>
              <a:t>«ВОЙНА»</a:t>
            </a: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2524126" y="2523027"/>
            <a:ext cx="7542530" cy="74168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«ВОЙНА»</a:t>
            </a:r>
            <a:endParaRPr lang="ru-RU" sz="2800" dirty="0">
              <a:latin typeface="Times New Roman"/>
              <a:ea typeface="Times New Roman"/>
            </a:endParaRPr>
          </a:p>
        </p:txBody>
      </p:sp>
      <p:pic>
        <p:nvPicPr>
          <p:cNvPr id="424967" name="Picture 71" descr="5fa87aa250d01a8f2e73ebcbb2e3431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6626">
            <a:off x="6110288" y="3243263"/>
            <a:ext cx="877887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7868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/>
        </p:nvSpPr>
        <p:spPr>
          <a:xfrm>
            <a:off x="-275573" y="2371106"/>
            <a:ext cx="9928870" cy="74168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 smtClean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Была ВОЙНА. </a:t>
            </a:r>
          </a:p>
          <a:p>
            <a:pPr algn="ctr">
              <a:lnSpc>
                <a:spcPct val="85000"/>
              </a:lnSpc>
              <a:spcAft>
                <a:spcPts val="0"/>
              </a:spcAft>
              <a:defRPr/>
            </a:pPr>
            <a:r>
              <a:rPr lang="ru-RU" sz="8800" b="1" dirty="0" smtClean="0">
                <a:ln w="10541" cap="flat" cmpd="sng" algn="ctr">
                  <a:solidFill>
                    <a:srgbClr val="7D7D7D"/>
                  </a:solidFill>
                  <a:prstDash val="solid"/>
                  <a:round/>
                </a:ln>
                <a:gradFill>
                  <a:gsLst>
                    <a:gs pos="0">
                      <a:srgbClr val="FFFFFF"/>
                    </a:gs>
                    <a:gs pos="9000">
                      <a:srgbClr val="FFFFFF"/>
                    </a:gs>
                    <a:gs pos="50000">
                      <a:srgbClr val="393939"/>
                    </a:gs>
                    <a:gs pos="7900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mbria"/>
                <a:ea typeface="Times New Roman"/>
                <a:cs typeface="Times New Roman"/>
              </a:rPr>
              <a:t>Была ПОБЕДА!</a:t>
            </a:r>
            <a:endParaRPr lang="ru-RU" sz="2800" dirty="0">
              <a:latin typeface="Times New Roman"/>
              <a:ea typeface="Times New Roman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631285" y="3415019"/>
            <a:ext cx="8115153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88900" dist="38100" dir="2700000" algn="tl" rotWithShape="0">
                    <a:schemeClr val="tx1">
                      <a:alpha val="63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 войны в моей семье</a:t>
            </a:r>
            <a:endParaRPr lang="ru-RU" sz="5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8862" y="4413248"/>
            <a:ext cx="4204997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Выполнила</a:t>
            </a:r>
            <a:r>
              <a:rPr lang="ru-RU" dirty="0" smtClean="0"/>
              <a:t>: </a:t>
            </a:r>
            <a:r>
              <a:rPr lang="ru-RU" sz="2400" dirty="0" smtClean="0"/>
              <a:t>Пономарева Софья</a:t>
            </a:r>
            <a:r>
              <a:rPr lang="ru-RU" sz="2000" dirty="0" smtClean="0"/>
              <a:t>,</a:t>
            </a:r>
            <a:br>
              <a:rPr lang="ru-RU" sz="2000" dirty="0" smtClean="0"/>
            </a:br>
            <a:r>
              <a:rPr lang="ru-RU" dirty="0" smtClean="0"/>
              <a:t>ученица </a:t>
            </a:r>
            <a:r>
              <a:rPr lang="ru-RU" sz="2000" b="1" dirty="0" smtClean="0"/>
              <a:t>8«А»</a:t>
            </a:r>
            <a:r>
              <a:rPr lang="ru-RU" sz="2000" dirty="0" smtClean="0"/>
              <a:t> </a:t>
            </a:r>
            <a:r>
              <a:rPr lang="ru-RU" dirty="0" smtClean="0"/>
              <a:t>класса МБОУ СОШ№3 </a:t>
            </a:r>
            <a:endParaRPr lang="ru-RU" sz="1600" dirty="0" smtClean="0"/>
          </a:p>
          <a:p>
            <a:r>
              <a:rPr lang="ru-RU" sz="1600" dirty="0" smtClean="0"/>
              <a:t>   </a:t>
            </a:r>
            <a:r>
              <a:rPr lang="ru-RU" sz="1600" dirty="0" smtClean="0"/>
              <a:t> </a:t>
            </a:r>
            <a:r>
              <a:rPr lang="ru-RU" dirty="0" smtClean="0"/>
              <a:t>имени Т.Б. </a:t>
            </a:r>
            <a:r>
              <a:rPr lang="ru-RU" dirty="0" err="1" smtClean="0"/>
              <a:t>Кечил-оола</a:t>
            </a:r>
            <a:r>
              <a:rPr lang="ru-RU" dirty="0" smtClean="0"/>
              <a:t>  г. Кызыла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5611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:\книги\Сканировать2000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" b="1"/>
          <a:stretch/>
        </p:blipFill>
        <p:spPr bwMode="auto">
          <a:xfrm rot="15897953">
            <a:off x="1733935" y="-491149"/>
            <a:ext cx="5535864" cy="80459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2204864"/>
            <a:ext cx="6618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Семейный альбом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452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4"/>
    </mc:Choice>
    <mc:Fallback xmlns="">
      <p:transition spd="slow" advTm="7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5" b="11298"/>
          <a:stretch/>
        </p:blipFill>
        <p:spPr bwMode="auto">
          <a:xfrm>
            <a:off x="173212" y="154476"/>
            <a:ext cx="6520196" cy="6551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F:\мама\домашний архив\Сканировать2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74" t="9217" r="49495" b="55856"/>
          <a:stretch/>
        </p:blipFill>
        <p:spPr bwMode="auto">
          <a:xfrm>
            <a:off x="508492" y="154476"/>
            <a:ext cx="5849636" cy="65511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45808" y="644660"/>
            <a:ext cx="2090928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Красный партизан </a:t>
            </a:r>
          </a:p>
          <a:p>
            <a:pPr algn="ctr"/>
            <a:r>
              <a:rPr lang="ru-RU" sz="2000" b="1" i="1" dirty="0" smtClean="0"/>
              <a:t>Иван Макаров </a:t>
            </a:r>
          </a:p>
          <a:p>
            <a:pPr algn="ctr"/>
            <a:r>
              <a:rPr lang="ru-RU" sz="2000" i="1" dirty="0" smtClean="0"/>
              <a:t>из отряда С.К. </a:t>
            </a:r>
            <a:r>
              <a:rPr lang="ru-RU" sz="2000" i="1" dirty="0" err="1" smtClean="0"/>
              <a:t>Кочетова</a:t>
            </a:r>
            <a:r>
              <a:rPr lang="ru-RU" sz="2000" i="1" dirty="0" smtClean="0"/>
              <a:t> по кличке «Ванька Дикий».</a:t>
            </a:r>
          </a:p>
          <a:p>
            <a:pPr algn="ctr"/>
            <a:r>
              <a:rPr lang="ru-RU" i="1" dirty="0" smtClean="0"/>
              <a:t>В 1921 году отряд </a:t>
            </a:r>
            <a:r>
              <a:rPr lang="ru-RU" i="1" dirty="0" err="1" smtClean="0"/>
              <a:t>С.К.Кочетова</a:t>
            </a:r>
            <a:r>
              <a:rPr lang="ru-RU" i="1" dirty="0" smtClean="0"/>
              <a:t> пошел в Монголию на помощь коммунистическому отряду Байкалова, окруженного </a:t>
            </a:r>
            <a:r>
              <a:rPr lang="ru-RU" i="1" dirty="0" err="1" smtClean="0"/>
              <a:t>белогвардейцами.Там</a:t>
            </a:r>
            <a:r>
              <a:rPr lang="ru-RU" i="1" dirty="0" smtClean="0"/>
              <a:t> появились эти рисунки партизан.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902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медали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3" t="9765" r="12446" b="54562"/>
          <a:stretch/>
        </p:blipFill>
        <p:spPr bwMode="auto">
          <a:xfrm rot="5400000">
            <a:off x="1730677" y="-926673"/>
            <a:ext cx="5199144" cy="74329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03932" y="5389373"/>
            <a:ext cx="300460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Красный партизан </a:t>
            </a:r>
          </a:p>
          <a:p>
            <a:pPr algn="ctr"/>
            <a:r>
              <a:rPr lang="ru-RU" dirty="0" smtClean="0"/>
              <a:t>Иван Васильевич Макаров </a:t>
            </a:r>
          </a:p>
          <a:p>
            <a:pPr algn="ctr"/>
            <a:r>
              <a:rPr lang="ru-RU" dirty="0" smtClean="0"/>
              <a:t>с семьей </a:t>
            </a:r>
          </a:p>
          <a:p>
            <a:pPr algn="ctr"/>
            <a:r>
              <a:rPr lang="ru-RU" dirty="0" smtClean="0"/>
              <a:t>ТНР село Атамановка</a:t>
            </a:r>
          </a:p>
          <a:p>
            <a:pPr algn="ctr"/>
            <a:r>
              <a:rPr lang="ru-RU" dirty="0" smtClean="0"/>
              <a:t>1928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223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13" b="10727"/>
          <a:stretch/>
        </p:blipFill>
        <p:spPr bwMode="auto">
          <a:xfrm>
            <a:off x="133392" y="199656"/>
            <a:ext cx="8827728" cy="6530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7662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медали\Сканировать2000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" t="57866" r="50908" b="15168"/>
          <a:stretch/>
        </p:blipFill>
        <p:spPr bwMode="auto">
          <a:xfrm rot="5400000">
            <a:off x="3445048" y="297896"/>
            <a:ext cx="5559556" cy="52076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207" y="1974367"/>
            <a:ext cx="33710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В </a:t>
            </a:r>
            <a:r>
              <a:rPr lang="ru-RU" sz="2000" b="1" dirty="0" smtClean="0"/>
              <a:t>1942</a:t>
            </a:r>
            <a:r>
              <a:rPr lang="ru-RU" sz="2000" dirty="0" smtClean="0"/>
              <a:t> году </a:t>
            </a:r>
          </a:p>
          <a:p>
            <a:pPr algn="ctr"/>
            <a:r>
              <a:rPr lang="ru-RU" sz="2000" dirty="0" smtClean="0"/>
              <a:t>Иван Васильевич</a:t>
            </a:r>
          </a:p>
          <a:p>
            <a:pPr algn="ctr"/>
            <a:r>
              <a:rPr lang="ru-RU" sz="2000" dirty="0" smtClean="0"/>
              <a:t>Макаров  </a:t>
            </a:r>
          </a:p>
          <a:p>
            <a:pPr algn="ctr"/>
            <a:r>
              <a:rPr lang="ru-RU" sz="2000" dirty="0" smtClean="0"/>
              <a:t>со своего подворья </a:t>
            </a:r>
          </a:p>
          <a:p>
            <a:pPr algn="ctr"/>
            <a:r>
              <a:rPr lang="ru-RU" sz="2000" dirty="0" smtClean="0"/>
              <a:t>передал для фронта </a:t>
            </a:r>
          </a:p>
          <a:p>
            <a:pPr algn="ctr"/>
            <a:r>
              <a:rPr lang="ru-RU" sz="2000" b="1" dirty="0" smtClean="0"/>
              <a:t>6 боевых  лошадей.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53134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2019-10-14 семья\семья 00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5" t="868" r="56716" b="65165"/>
          <a:stretch/>
        </p:blipFill>
        <p:spPr bwMode="auto">
          <a:xfrm rot="5400000">
            <a:off x="1318418" y="-900526"/>
            <a:ext cx="5106419" cy="72041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73416" y="5271780"/>
            <a:ext cx="5640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Перед отправкой на </a:t>
            </a:r>
            <a:r>
              <a:rPr lang="ru-RU" dirty="0" smtClean="0"/>
              <a:t>фронт (в центре Макаров И.В.)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49532" y="5621562"/>
            <a:ext cx="2007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село </a:t>
            </a:r>
            <a:r>
              <a:rPr lang="ru-RU" dirty="0"/>
              <a:t>Атамановка</a:t>
            </a:r>
          </a:p>
        </p:txBody>
      </p:sp>
    </p:spTree>
    <p:extLst>
      <p:ext uri="{BB962C8B-B14F-4D97-AF65-F5344CB8AC3E}">
        <p14:creationId xmlns:p14="http://schemas.microsoft.com/office/powerpoint/2010/main" val="171604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169408" y="898112"/>
            <a:ext cx="3810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/>
              <a:t>…Сообщаю </a:t>
            </a:r>
            <a:r>
              <a:rPr lang="ru-RU" sz="2800" i="1" dirty="0"/>
              <a:t>тебе, что и на мою долю выпало счастье с оружием в руках в грозный час послужить Родине. Я, бывший красный партизан, добровольцем принят в ряды действующей </a:t>
            </a:r>
            <a:endParaRPr lang="ru-RU" sz="2800" i="1" dirty="0" smtClean="0"/>
          </a:p>
          <a:p>
            <a:pPr algn="ctr"/>
            <a:r>
              <a:rPr lang="ru-RU" sz="2800" i="1" dirty="0" smtClean="0"/>
              <a:t>Красной </a:t>
            </a:r>
            <a:r>
              <a:rPr lang="ru-RU" sz="2800" i="1" dirty="0"/>
              <a:t>Армии.</a:t>
            </a:r>
            <a:endParaRPr lang="ru-RU" sz="2800" dirty="0"/>
          </a:p>
        </p:txBody>
      </p:sp>
      <p:pic>
        <p:nvPicPr>
          <p:cNvPr id="5" name="Объект 3" descr="F:\мама\медали\Сканировать20001.JPG"/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" t="55992" r="51973" b="15918"/>
          <a:stretch/>
        </p:blipFill>
        <p:spPr bwMode="auto">
          <a:xfrm rot="5400000">
            <a:off x="267884" y="341036"/>
            <a:ext cx="4747616" cy="48359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7358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сканирование01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1788">
            <a:off x="304801" y="336804"/>
            <a:ext cx="3572256" cy="4688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C:\Users\Люда\Desktop\ВОВ и ПОБЕДА\Ко дню ПОБЕДЫ\2020-02-10 к 9 мая\к 9 мая 00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0" t="5479" r="6250" b="53988"/>
          <a:stretch/>
        </p:blipFill>
        <p:spPr bwMode="auto">
          <a:xfrm rot="349593">
            <a:off x="3839019" y="1042606"/>
            <a:ext cx="4782185" cy="30575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Люда\Desktop\ВОВ и ПОБЕДА\Ко дню ПОБЕДЫ\2020-02-10 к 9 мая\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" t="36835" r="3846" b="6061"/>
          <a:stretch/>
        </p:blipFill>
        <p:spPr bwMode="auto">
          <a:xfrm rot="434888">
            <a:off x="3813672" y="464392"/>
            <a:ext cx="4620577" cy="48841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Люда\Desktop\ВОВ и ПОБЕДА\Ко дню ПОБЕДЫ\2020-02-10 к 9 мая\к 9 мая 0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9" t="1049" r="5288" b="8509"/>
          <a:stretch/>
        </p:blipFill>
        <p:spPr bwMode="auto">
          <a:xfrm rot="359520">
            <a:off x="3845719" y="220637"/>
            <a:ext cx="4516780" cy="55330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3417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8275" y="1171917"/>
            <a:ext cx="36406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семье </a:t>
            </a:r>
            <a:r>
              <a:rPr lang="ru-RU" dirty="0" smtClean="0"/>
              <a:t>осталось </a:t>
            </a:r>
            <a:r>
              <a:rPr lang="ru-RU" b="1" dirty="0" smtClean="0"/>
              <a:t>7 детей</a:t>
            </a:r>
            <a:r>
              <a:rPr lang="ru-RU" dirty="0" smtClean="0"/>
              <a:t>:</a:t>
            </a:r>
          </a:p>
          <a:p>
            <a:r>
              <a:rPr lang="ru-RU" sz="2400" b="1" dirty="0" smtClean="0"/>
              <a:t>Лена</a:t>
            </a:r>
            <a:r>
              <a:rPr lang="ru-RU" dirty="0" smtClean="0"/>
              <a:t> – </a:t>
            </a:r>
            <a:r>
              <a:rPr lang="ru-RU" b="1" dirty="0" smtClean="0"/>
              <a:t>18 лет </a:t>
            </a:r>
            <a:r>
              <a:rPr lang="ru-RU" dirty="0" smtClean="0"/>
              <a:t>(1924 г.р.)</a:t>
            </a:r>
            <a:endParaRPr lang="ru-RU" dirty="0"/>
          </a:p>
          <a:p>
            <a:r>
              <a:rPr lang="ru-RU" sz="2400" b="1" dirty="0" smtClean="0"/>
              <a:t>Устинья</a:t>
            </a:r>
            <a:r>
              <a:rPr lang="ru-RU" dirty="0" smtClean="0"/>
              <a:t> – </a:t>
            </a:r>
            <a:r>
              <a:rPr lang="ru-RU" b="1" dirty="0" smtClean="0"/>
              <a:t>17 лет </a:t>
            </a:r>
            <a:r>
              <a:rPr lang="ru-RU" dirty="0" smtClean="0"/>
              <a:t>(1925 г.р.)</a:t>
            </a:r>
          </a:p>
          <a:p>
            <a:r>
              <a:rPr lang="ru-RU" sz="2400" b="1" dirty="0" smtClean="0"/>
              <a:t>Ираида</a:t>
            </a:r>
            <a:r>
              <a:rPr lang="ru-RU" dirty="0" smtClean="0"/>
              <a:t> – </a:t>
            </a:r>
            <a:r>
              <a:rPr lang="ru-RU" b="1" dirty="0" smtClean="0"/>
              <a:t>14 лет </a:t>
            </a:r>
            <a:r>
              <a:rPr lang="ru-RU" dirty="0" smtClean="0"/>
              <a:t>(1928 г.р.)</a:t>
            </a:r>
          </a:p>
          <a:p>
            <a:r>
              <a:rPr lang="ru-RU" sz="2400" b="1" dirty="0" smtClean="0"/>
              <a:t>Николай</a:t>
            </a:r>
            <a:r>
              <a:rPr lang="ru-RU" dirty="0" smtClean="0"/>
              <a:t> – </a:t>
            </a:r>
            <a:r>
              <a:rPr lang="ru-RU" b="1" dirty="0" smtClean="0"/>
              <a:t>12 лет </a:t>
            </a:r>
            <a:r>
              <a:rPr lang="ru-RU" dirty="0" smtClean="0"/>
              <a:t>(1930 г.р.)</a:t>
            </a:r>
          </a:p>
          <a:p>
            <a:r>
              <a:rPr lang="ru-RU" sz="2400" b="1" dirty="0" smtClean="0"/>
              <a:t>Костя</a:t>
            </a:r>
            <a:r>
              <a:rPr lang="ru-RU" dirty="0" smtClean="0"/>
              <a:t> – </a:t>
            </a:r>
            <a:r>
              <a:rPr lang="ru-RU" b="1" dirty="0" smtClean="0"/>
              <a:t>10 лет </a:t>
            </a:r>
            <a:r>
              <a:rPr lang="ru-RU" dirty="0" smtClean="0"/>
              <a:t>(1932 г.р.)</a:t>
            </a:r>
          </a:p>
          <a:p>
            <a:r>
              <a:rPr lang="ru-RU" sz="2400" b="1" dirty="0" smtClean="0"/>
              <a:t>Ульяна</a:t>
            </a:r>
            <a:r>
              <a:rPr lang="ru-RU" dirty="0" smtClean="0"/>
              <a:t> -  </a:t>
            </a:r>
            <a:r>
              <a:rPr lang="ru-RU" b="1" dirty="0" smtClean="0"/>
              <a:t>6 лет </a:t>
            </a:r>
            <a:r>
              <a:rPr lang="ru-RU" dirty="0" smtClean="0"/>
              <a:t>(1936 г.р.)</a:t>
            </a:r>
          </a:p>
          <a:p>
            <a:r>
              <a:rPr lang="ru-RU" sz="2400" b="1" dirty="0" smtClean="0"/>
              <a:t>Анатолий</a:t>
            </a:r>
            <a:r>
              <a:rPr lang="ru-RU" dirty="0" smtClean="0"/>
              <a:t> – </a:t>
            </a:r>
            <a:r>
              <a:rPr lang="ru-RU" b="1" dirty="0" smtClean="0"/>
              <a:t>2 года </a:t>
            </a:r>
            <a:r>
              <a:rPr lang="ru-RU" dirty="0" smtClean="0"/>
              <a:t>(1940 г.р.)</a:t>
            </a:r>
            <a:endParaRPr lang="ru-RU" dirty="0"/>
          </a:p>
        </p:txBody>
      </p:sp>
      <p:pic>
        <p:nvPicPr>
          <p:cNvPr id="5" name="Рисунок 4" descr="F:\мама\медали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3" t="9765" r="12446" b="54562"/>
          <a:stretch/>
        </p:blipFill>
        <p:spPr bwMode="auto">
          <a:xfrm rot="5400000">
            <a:off x="822624" y="-152734"/>
            <a:ext cx="4076971" cy="4787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6138" y="202421"/>
            <a:ext cx="25314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Дети войны…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455458" y="347909"/>
            <a:ext cx="29192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В 1942 году Макаров И.В</a:t>
            </a:r>
          </a:p>
          <a:p>
            <a:pPr algn="ctr"/>
            <a:r>
              <a:rPr lang="ru-RU" b="1" dirty="0" smtClean="0"/>
              <a:t> и старший сын Семен </a:t>
            </a:r>
          </a:p>
          <a:p>
            <a:pPr algn="ctr"/>
            <a:r>
              <a:rPr lang="ru-RU" b="1" dirty="0" smtClean="0"/>
              <a:t>ушли на  </a:t>
            </a:r>
            <a:r>
              <a:rPr lang="ru-RU" b="1" dirty="0"/>
              <a:t>фронта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539943" y="4464058"/>
            <a:ext cx="73433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</a:t>
            </a:r>
            <a:r>
              <a:rPr lang="ru-RU" sz="2800" dirty="0" smtClean="0"/>
              <a:t>Все </a:t>
            </a:r>
            <a:r>
              <a:rPr lang="ru-RU" sz="2800" dirty="0"/>
              <a:t>дети </a:t>
            </a:r>
            <a:r>
              <a:rPr lang="ru-RU" sz="2800" dirty="0" smtClean="0"/>
              <a:t>занимались </a:t>
            </a:r>
            <a:r>
              <a:rPr lang="ru-RU" sz="2800" dirty="0"/>
              <a:t>не детским трудом, как и все дети войны.  </a:t>
            </a:r>
          </a:p>
        </p:txBody>
      </p:sp>
    </p:spTree>
    <p:extLst>
      <p:ext uri="{BB962C8B-B14F-4D97-AF65-F5344CB8AC3E}">
        <p14:creationId xmlns:p14="http://schemas.microsoft.com/office/powerpoint/2010/main" val="371393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03120" y="550186"/>
            <a:ext cx="648004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</a:t>
            </a:r>
            <a:endParaRPr lang="ru-RU" dirty="0"/>
          </a:p>
          <a:p>
            <a:pPr algn="ctr"/>
            <a:r>
              <a:rPr lang="ru-RU" sz="3200" b="1" dirty="0"/>
              <a:t>Да разве об этом расскажешь </a:t>
            </a:r>
            <a:endParaRPr lang="ru-RU" sz="3200" dirty="0"/>
          </a:p>
          <a:p>
            <a:pPr algn="ctr"/>
            <a:r>
              <a:rPr lang="ru-RU" sz="3200" b="1" dirty="0"/>
              <a:t>В какие ты годы жила,</a:t>
            </a:r>
            <a:endParaRPr lang="ru-RU" sz="3200" dirty="0"/>
          </a:p>
          <a:p>
            <a:pPr algn="ctr"/>
            <a:r>
              <a:rPr lang="ru-RU" sz="3200" b="1" dirty="0"/>
              <a:t>Какая безмерная тяжесть</a:t>
            </a:r>
            <a:endParaRPr lang="ru-RU" sz="3200" dirty="0"/>
          </a:p>
          <a:p>
            <a:pPr algn="ctr"/>
            <a:r>
              <a:rPr lang="ru-RU" sz="3200" b="1" dirty="0"/>
              <a:t>На детские плечи  легла.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3162" y="324664"/>
            <a:ext cx="3199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Дети войны…</a:t>
            </a:r>
            <a:endParaRPr lang="ru-RU" sz="3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6720" y="2804052"/>
            <a:ext cx="83393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Вместе </a:t>
            </a:r>
            <a:r>
              <a:rPr lang="ru-RU" sz="2400" dirty="0"/>
              <a:t>со взрослыми собирали картошку на полях, помогали по хозяйству,    пахали на лошадях землю, сеяли и убирали хлеб, собирали колоски, занимались не детским трудом, как и все дети войны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     Потом</a:t>
            </a:r>
            <a:r>
              <a:rPr lang="ru-RU" sz="2400" dirty="0"/>
              <a:t>, уже в 14 лет, моя бабушка вместе со своей мамой стала работать в колхозе, по словам бабушки, за палочки. </a:t>
            </a:r>
            <a:endParaRPr lang="ru-RU" sz="2400" dirty="0" smtClean="0"/>
          </a:p>
          <a:p>
            <a:r>
              <a:rPr lang="ru-RU" sz="2400" dirty="0"/>
              <a:t> </a:t>
            </a:r>
            <a:r>
              <a:rPr lang="ru-RU" sz="2400" dirty="0" smtClean="0"/>
              <a:t>                С </a:t>
            </a:r>
            <a:r>
              <a:rPr lang="ru-RU" sz="2400" dirty="0"/>
              <a:t>тех пор моя бабушка значится как труженик</a:t>
            </a:r>
          </a:p>
          <a:p>
            <a:r>
              <a:rPr lang="ru-RU" sz="2400" dirty="0"/>
              <a:t>                                                                             </a:t>
            </a:r>
            <a:r>
              <a:rPr lang="ru-RU" sz="2400" dirty="0" smtClean="0"/>
              <a:t> </a:t>
            </a:r>
            <a:r>
              <a:rPr lang="ru-RU" sz="2400" dirty="0"/>
              <a:t>тыла и  дети войны.</a:t>
            </a:r>
          </a:p>
        </p:txBody>
      </p:sp>
    </p:spTree>
    <p:extLst>
      <p:ext uri="{BB962C8B-B14F-4D97-AF65-F5344CB8AC3E}">
        <p14:creationId xmlns:p14="http://schemas.microsoft.com/office/powerpoint/2010/main" val="105874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" r="3718" b="57977"/>
          <a:stretch/>
        </p:blipFill>
        <p:spPr bwMode="auto">
          <a:xfrm>
            <a:off x="295132" y="263994"/>
            <a:ext cx="8397764" cy="53443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260820" y="6060686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val="405706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0002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002" t="2725" r="16533" b="63201"/>
          <a:stretch/>
        </p:blipFill>
        <p:spPr bwMode="auto">
          <a:xfrm>
            <a:off x="128880" y="164796"/>
            <a:ext cx="8832240" cy="6528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541236" y="6231743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val="383355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F:\мама\домашний архив\Сканировать20005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90" r="15250" b="3181"/>
          <a:stretch/>
        </p:blipFill>
        <p:spPr bwMode="auto">
          <a:xfrm>
            <a:off x="3621024" y="87210"/>
            <a:ext cx="5320945" cy="66305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5008" y="1369522"/>
            <a:ext cx="29647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Фронтовая газета </a:t>
            </a:r>
          </a:p>
          <a:p>
            <a:pPr algn="ctr"/>
            <a:r>
              <a:rPr lang="ru-RU" sz="2400" b="1" dirty="0" smtClean="0"/>
              <a:t>«Отважный боец»</a:t>
            </a:r>
          </a:p>
          <a:p>
            <a:pPr algn="ctr"/>
            <a:r>
              <a:rPr lang="ru-RU" sz="2400" b="1" dirty="0"/>
              <a:t> </a:t>
            </a:r>
            <a:r>
              <a:rPr lang="ru-RU" sz="2400" b="1" dirty="0" smtClean="0"/>
              <a:t>     1942 года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5008" y="2804083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Два письма:</a:t>
            </a:r>
          </a:p>
          <a:p>
            <a:r>
              <a:rPr lang="ru-RU" sz="2400" dirty="0" smtClean="0"/>
              <a:t>Ивана Макарова </a:t>
            </a:r>
          </a:p>
          <a:p>
            <a:r>
              <a:rPr lang="ru-RU" sz="2400" dirty="0" smtClean="0"/>
              <a:t>и его сына </a:t>
            </a:r>
          </a:p>
          <a:p>
            <a:r>
              <a:rPr lang="ru-RU" sz="2400" dirty="0" smtClean="0"/>
              <a:t>Семена Макарова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509893" y="6255758"/>
            <a:ext cx="24320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Вести с фронта</a:t>
            </a:r>
          </a:p>
        </p:txBody>
      </p:sp>
    </p:spTree>
    <p:extLst>
      <p:ext uri="{BB962C8B-B14F-4D97-AF65-F5344CB8AC3E}">
        <p14:creationId xmlns:p14="http://schemas.microsoft.com/office/powerpoint/2010/main" val="28945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мама\домашний архив\Сканировать20004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94" t="1476" r="17556" b="26901"/>
          <a:stretch/>
        </p:blipFill>
        <p:spPr bwMode="auto">
          <a:xfrm>
            <a:off x="3779520" y="141376"/>
            <a:ext cx="5129916" cy="6612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F:\мама\медали\Сканировать20001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153" t="27643" r="34373" b="65971"/>
          <a:stretch/>
        </p:blipFill>
        <p:spPr bwMode="auto">
          <a:xfrm rot="5400000">
            <a:off x="525744" y="867125"/>
            <a:ext cx="2645667" cy="232568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F:\день победы\5aefc62e51ec7163389e2500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78" y="548640"/>
            <a:ext cx="2656142" cy="35722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443370" y="4120896"/>
            <a:ext cx="29369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Макаров И.В. </a:t>
            </a:r>
          </a:p>
          <a:p>
            <a:pPr algn="ctr"/>
            <a:r>
              <a:rPr lang="ru-RU" b="1" dirty="0" smtClean="0"/>
              <a:t>Погиб под Ленинградом </a:t>
            </a:r>
          </a:p>
          <a:p>
            <a:pPr algn="ctr"/>
            <a:r>
              <a:rPr lang="ru-RU" b="1" dirty="0" smtClean="0"/>
              <a:t>в ноябре 1943 года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1666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5469" y="116632"/>
            <a:ext cx="7900987" cy="1143000"/>
          </a:xfrm>
        </p:spPr>
        <p:txBody>
          <a:bodyPr>
            <a:normAutofit fontScale="90000"/>
          </a:bodyPr>
          <a:lstStyle/>
          <a:p>
            <a:r>
              <a:rPr lang="ru-RU" sz="5300" dirty="0" smtClean="0"/>
              <a:t>Прадедушка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dirty="0" smtClean="0"/>
              <a:t>Макаров Иван Васильевич</a:t>
            </a:r>
            <a:endParaRPr lang="ru-RU" dirty="0"/>
          </a:p>
        </p:txBody>
      </p:sp>
      <p:pic>
        <p:nvPicPr>
          <p:cNvPr id="4" name="Объект 3" descr="F:\мама\медали\Сканировать20001.JPG"/>
          <p:cNvPicPr>
            <a:picLocks noGrp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0" t="55992" r="51973" b="15918"/>
          <a:stretch/>
        </p:blipFill>
        <p:spPr bwMode="auto">
          <a:xfrm rot="5400000">
            <a:off x="251520" y="1844824"/>
            <a:ext cx="4248472" cy="38164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495744" y="1624136"/>
            <a:ext cx="4176464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Партизан отряда С. </a:t>
            </a:r>
            <a:r>
              <a:rPr lang="ru-RU" sz="2000" dirty="0" err="1" smtClean="0"/>
              <a:t>Кочетова</a:t>
            </a:r>
            <a:endParaRPr lang="ru-RU" sz="2000" dirty="0" smtClean="0"/>
          </a:p>
          <a:p>
            <a:endParaRPr lang="ru-RU" sz="7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000" dirty="0" smtClean="0"/>
              <a:t>Участник Великой отечественной войны.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Пошел на фронт со своим старшим сыном Семеном.  Оба погибли на войне.  Прадедушка погиб под Ленинградом в 1944 году.</a:t>
            </a:r>
          </a:p>
          <a:p>
            <a:r>
              <a:rPr lang="ru-RU" sz="2000" dirty="0" smtClean="0"/>
              <a:t>     В газете «Отважный боец» – два письма: отца и сына  о том, как они воевали. Это письмо своим родным из 1942 года.</a:t>
            </a:r>
            <a:endParaRPr lang="ru-RU" sz="2000" dirty="0"/>
          </a:p>
        </p:txBody>
      </p:sp>
      <p:pic>
        <p:nvPicPr>
          <p:cNvPr id="6" name="Рисунок 5" descr="F:\мама\домашний архив\Сканировать20001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13" b="10727"/>
          <a:stretch/>
        </p:blipFill>
        <p:spPr bwMode="auto">
          <a:xfrm>
            <a:off x="505384" y="1628800"/>
            <a:ext cx="3778583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F:\мама\медали\Сканировать20005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8" t="57866" r="50908" b="15168"/>
          <a:stretch/>
        </p:blipFill>
        <p:spPr bwMode="auto">
          <a:xfrm rot="5400000">
            <a:off x="255055" y="1848360"/>
            <a:ext cx="4253135" cy="38046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F:\мама\домашний архив\Сканировать2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5" b="11298"/>
          <a:stretch/>
        </p:blipFill>
        <p:spPr bwMode="auto">
          <a:xfrm>
            <a:off x="457059" y="1628800"/>
            <a:ext cx="3826908" cy="42484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F:\мама\домашний архив\Сканировать20001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" r="3718" b="57977"/>
          <a:stretch/>
        </p:blipFill>
        <p:spPr bwMode="auto">
          <a:xfrm>
            <a:off x="457059" y="1628800"/>
            <a:ext cx="3826908" cy="30963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F:\мама\домашний архив\Сканировать20002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2" t="2725" r="16533" b="63201"/>
          <a:stretch/>
        </p:blipFill>
        <p:spPr bwMode="auto">
          <a:xfrm>
            <a:off x="457059" y="1624136"/>
            <a:ext cx="3826908" cy="3389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F:\мама\домашний архив\Сканировать20005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r="15250" b="3181"/>
          <a:stretch/>
        </p:blipFill>
        <p:spPr bwMode="auto">
          <a:xfrm>
            <a:off x="479277" y="1624136"/>
            <a:ext cx="3804689" cy="504522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F:\мама\домашний архив\Сканировать20004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4" t="1476" r="17556" b="26901"/>
          <a:stretch/>
        </p:blipFill>
        <p:spPr bwMode="auto">
          <a:xfrm>
            <a:off x="430878" y="1635759"/>
            <a:ext cx="3826908" cy="504522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G:\IMG_20150509_123122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59" y="1635759"/>
            <a:ext cx="3826908" cy="5033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G:\IMG_20150509_113926.jpg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40" y="1472611"/>
            <a:ext cx="8150768" cy="501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G:\IMG_20150509_114111.jpg"/>
          <p:cNvPicPr/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40" y="1424399"/>
            <a:ext cx="8188460" cy="5256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6" name="Picture 7" descr="http://www.mega-art08.com/Masina_5.jpg"/>
          <p:cNvPicPr>
            <a:picLocks noChangeAspect="1" noChangeArrowheads="1"/>
          </p:cNvPicPr>
          <p:nvPr/>
        </p:nvPicPr>
        <p:blipFill>
          <a:blip r:embed="rId18" r:link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14" y="5810206"/>
            <a:ext cx="4833377" cy="1012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324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960"/>
    </mc:Choice>
    <mc:Fallback xmlns="">
      <p:transition spd="slow" advTm="34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962" y="-159130"/>
            <a:ext cx="7886700" cy="1325563"/>
          </a:xfrm>
        </p:spPr>
        <p:txBody>
          <a:bodyPr/>
          <a:lstStyle/>
          <a:p>
            <a:r>
              <a:rPr lang="ru-RU" dirty="0" smtClean="0"/>
              <a:t>А как же дети войны?</a:t>
            </a:r>
            <a:endParaRPr lang="ru-RU" dirty="0"/>
          </a:p>
        </p:txBody>
      </p:sp>
      <p:pic>
        <p:nvPicPr>
          <p:cNvPr id="4" name="Рисунок 3" descr="F:\мама\медали\Сканировать2000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" t="50094" r="20347" b="12921"/>
          <a:stretch/>
        </p:blipFill>
        <p:spPr bwMode="auto">
          <a:xfrm rot="189844">
            <a:off x="918701" y="1183619"/>
            <a:ext cx="6769483" cy="424671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F:\мама\медали\Сканировать2000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0" t="16854" r="37280" b="33052"/>
          <a:stretch/>
        </p:blipFill>
        <p:spPr bwMode="auto">
          <a:xfrm rot="5239206">
            <a:off x="2585737" y="-236684"/>
            <a:ext cx="4642963" cy="67478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Директор\Pictures\2020-04-15 ветераны  вов\ветераны  вов 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" r="3846" b="77389"/>
          <a:stretch/>
        </p:blipFill>
        <p:spPr bwMode="auto">
          <a:xfrm>
            <a:off x="965363" y="1661492"/>
            <a:ext cx="7883710" cy="27817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Сканировать20004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46" t="59175" r="14255" b="4027"/>
          <a:stretch>
            <a:fillRect/>
          </a:stretch>
        </p:blipFill>
        <p:spPr bwMode="auto">
          <a:xfrm rot="5400000">
            <a:off x="739552" y="1554394"/>
            <a:ext cx="4452738" cy="3344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351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Директор\Desktop\2018-10-22 НПК Сони\НПК Сони 005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6" t="1668" r="17004" b="24819"/>
          <a:stretch/>
        </p:blipFill>
        <p:spPr bwMode="auto">
          <a:xfrm rot="5049114">
            <a:off x="2159932" y="-534499"/>
            <a:ext cx="4490080" cy="67958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F:\мама\медали\Сканировать2000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2" t="56443" r="45026" b="26389"/>
          <a:stretch/>
        </p:blipFill>
        <p:spPr bwMode="auto">
          <a:xfrm rot="5780177">
            <a:off x="7036270" y="4246471"/>
            <a:ext cx="2351089" cy="16147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F:\мама\медали\Сканировать20006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041" t="75587" r="43911" b="7616"/>
          <a:stretch/>
        </p:blipFill>
        <p:spPr bwMode="auto">
          <a:xfrm rot="5764400">
            <a:off x="5623025" y="4821673"/>
            <a:ext cx="2361730" cy="15592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Директор\Desktop\2018-10-22 НПК Сони\НПК Сони 004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4" t="4220" r="3509" b="51810"/>
          <a:stretch/>
        </p:blipFill>
        <p:spPr bwMode="auto">
          <a:xfrm>
            <a:off x="585217" y="463297"/>
            <a:ext cx="7661162" cy="48818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Директор\Desktop\2018-10-22 НПК Сони\НПК Сони 002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9" t="2257" r="3509" b="52300"/>
          <a:stretch/>
        </p:blipFill>
        <p:spPr bwMode="auto">
          <a:xfrm rot="21436276">
            <a:off x="1005904" y="463297"/>
            <a:ext cx="6798136" cy="48491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021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Люда\IMG_85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88" y="585216"/>
            <a:ext cx="8839200" cy="5927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7" descr="http://www.mega-art08.com/Masina_5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511" y="78726"/>
            <a:ext cx="4833377" cy="10129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88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19845671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011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7|3.8|3.6|1.5|1.7|4.4|3.6|3|4.4"/>
</p:tagLst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alibri-Cambria">
      <a:majorFont>
        <a:latin typeface="Calibri" panose="020F0502020204030204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435</Words>
  <Application>Microsoft Office PowerPoint</Application>
  <PresentationFormat>Экран (4:3)</PresentationFormat>
  <Paragraphs>70</Paragraphs>
  <Slides>21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Прадедушка  Макаров Иван Васильевич</vt:lpstr>
      <vt:lpstr>А как же дети войны?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pptforschool.ru</dc:creator>
  <cp:lastModifiedBy>Директор</cp:lastModifiedBy>
  <cp:revision>26</cp:revision>
  <dcterms:created xsi:type="dcterms:W3CDTF">2018-04-28T06:32:59Z</dcterms:created>
  <dcterms:modified xsi:type="dcterms:W3CDTF">2020-04-15T05:18:24Z</dcterms:modified>
</cp:coreProperties>
</file>